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7" r:id="rId2"/>
    <p:sldId id="285" r:id="rId3"/>
    <p:sldId id="269" r:id="rId4"/>
    <p:sldId id="261" r:id="rId5"/>
    <p:sldId id="268" r:id="rId6"/>
    <p:sldId id="282" r:id="rId7"/>
    <p:sldId id="283" r:id="rId8"/>
    <p:sldId id="284" r:id="rId9"/>
    <p:sldId id="278" r:id="rId10"/>
  </p:sldIdLst>
  <p:sldSz cx="12188825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9" autoAdjust="0"/>
    <p:restoredTop sz="94616" autoAdjust="0"/>
  </p:normalViewPr>
  <p:slideViewPr>
    <p:cSldViewPr showGuides="1">
      <p:cViewPr varScale="1">
        <p:scale>
          <a:sx n="72" d="100"/>
          <a:sy n="72" d="100"/>
        </p:scale>
        <p:origin x="450" y="7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701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279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7D6E5A-1D55-48F6-B4F8-FCB5D914D9DF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7C74BFC-9D43-4224-B308-C63EF99D7D37}">
      <dgm:prSet phldrT="[Text]" custT="1"/>
      <dgm:spPr/>
      <dgm:t>
        <a:bodyPr/>
        <a:lstStyle/>
        <a:p>
          <a:r>
            <a:rPr lang="en-IN" sz="1600" dirty="0">
              <a:solidFill>
                <a:srgbClr val="FFFF00"/>
              </a:solidFill>
            </a:rPr>
            <a:t>A</a:t>
          </a:r>
        </a:p>
      </dgm:t>
    </dgm:pt>
    <dgm:pt modelId="{BC93D56F-1F70-400D-8A28-30D54F799C38}" type="parTrans" cxnId="{50FE7246-0D26-4342-962C-C6AA8D47C1A4}">
      <dgm:prSet/>
      <dgm:spPr/>
      <dgm:t>
        <a:bodyPr/>
        <a:lstStyle/>
        <a:p>
          <a:endParaRPr lang="en-IN"/>
        </a:p>
      </dgm:t>
    </dgm:pt>
    <dgm:pt modelId="{35078F6F-336B-457A-A717-49736E2AF8AE}" type="sibTrans" cxnId="{50FE7246-0D26-4342-962C-C6AA8D47C1A4}">
      <dgm:prSet/>
      <dgm:spPr/>
      <dgm:t>
        <a:bodyPr/>
        <a:lstStyle/>
        <a:p>
          <a:endParaRPr lang="en-IN"/>
        </a:p>
      </dgm:t>
    </dgm:pt>
    <dgm:pt modelId="{02B67BD9-FC7C-4A05-B80C-D17A9E2B580B}">
      <dgm:prSet phldrT="[Text]" custT="1"/>
      <dgm:spPr/>
      <dgm:t>
        <a:bodyPr/>
        <a:lstStyle/>
        <a:p>
          <a:r>
            <a:rPr lang="en-IN" sz="1600" dirty="0">
              <a:solidFill>
                <a:srgbClr val="FFFF00"/>
              </a:solidFill>
            </a:rPr>
            <a:t>B</a:t>
          </a:r>
        </a:p>
      </dgm:t>
    </dgm:pt>
    <dgm:pt modelId="{3C3F8B38-45BB-48E9-B70E-E1065B546147}" type="parTrans" cxnId="{BBE9AF05-E7DB-4BE1-815C-09DE3DC396DF}">
      <dgm:prSet/>
      <dgm:spPr/>
      <dgm:t>
        <a:bodyPr/>
        <a:lstStyle/>
        <a:p>
          <a:endParaRPr lang="en-IN"/>
        </a:p>
      </dgm:t>
    </dgm:pt>
    <dgm:pt modelId="{3B34D29E-7C5E-439C-8A0D-F0B394D6EA38}" type="sibTrans" cxnId="{BBE9AF05-E7DB-4BE1-815C-09DE3DC396DF}">
      <dgm:prSet/>
      <dgm:spPr/>
      <dgm:t>
        <a:bodyPr/>
        <a:lstStyle/>
        <a:p>
          <a:endParaRPr lang="en-IN"/>
        </a:p>
      </dgm:t>
    </dgm:pt>
    <dgm:pt modelId="{CB4B6FE7-3416-4FEE-AA6E-FC5CAD48092D}">
      <dgm:prSet phldrT="[Text]" custT="1"/>
      <dgm:spPr/>
      <dgm:t>
        <a:bodyPr/>
        <a:lstStyle/>
        <a:p>
          <a:r>
            <a:rPr lang="en-IN" sz="1600" dirty="0">
              <a:solidFill>
                <a:srgbClr val="FFFF00"/>
              </a:solidFill>
            </a:rPr>
            <a:t>C</a:t>
          </a:r>
        </a:p>
      </dgm:t>
    </dgm:pt>
    <dgm:pt modelId="{88125B2E-5DA1-41F2-8B02-FBEF28A55498}" type="parTrans" cxnId="{A4A552EB-CC9D-40D2-BE47-A2385AD16224}">
      <dgm:prSet/>
      <dgm:spPr/>
      <dgm:t>
        <a:bodyPr/>
        <a:lstStyle/>
        <a:p>
          <a:endParaRPr lang="en-IN"/>
        </a:p>
      </dgm:t>
    </dgm:pt>
    <dgm:pt modelId="{D93590CC-7F56-45B3-8A6C-C6BDCE12EC53}" type="sibTrans" cxnId="{A4A552EB-CC9D-40D2-BE47-A2385AD16224}">
      <dgm:prSet/>
      <dgm:spPr/>
      <dgm:t>
        <a:bodyPr/>
        <a:lstStyle/>
        <a:p>
          <a:endParaRPr lang="en-IN"/>
        </a:p>
      </dgm:t>
    </dgm:pt>
    <dgm:pt modelId="{51FE3326-E01D-4D56-8BE1-592FC9DCF55B}">
      <dgm:prSet phldrT="[Text]" custT="1"/>
      <dgm:spPr/>
      <dgm:t>
        <a:bodyPr/>
        <a:lstStyle/>
        <a:p>
          <a:r>
            <a:rPr lang="en-IN" sz="1600" dirty="0">
              <a:solidFill>
                <a:srgbClr val="FFFF00"/>
              </a:solidFill>
            </a:rPr>
            <a:t>D</a:t>
          </a:r>
        </a:p>
      </dgm:t>
    </dgm:pt>
    <dgm:pt modelId="{5E2AED63-F69C-4BBC-8E71-8EE521A95547}" type="parTrans" cxnId="{896B80EC-9D7C-42AE-ADA4-740361808894}">
      <dgm:prSet/>
      <dgm:spPr/>
      <dgm:t>
        <a:bodyPr/>
        <a:lstStyle/>
        <a:p>
          <a:endParaRPr lang="en-IN"/>
        </a:p>
      </dgm:t>
    </dgm:pt>
    <dgm:pt modelId="{67BF1332-327F-4BFB-A60F-8B21D029D07E}" type="sibTrans" cxnId="{896B80EC-9D7C-42AE-ADA4-740361808894}">
      <dgm:prSet/>
      <dgm:spPr/>
      <dgm:t>
        <a:bodyPr/>
        <a:lstStyle/>
        <a:p>
          <a:endParaRPr lang="en-IN"/>
        </a:p>
      </dgm:t>
    </dgm:pt>
    <dgm:pt modelId="{278F7E3C-00DD-49C7-8AE2-018B033CF323}">
      <dgm:prSet phldrT="[Text]" custT="1"/>
      <dgm:spPr/>
      <dgm:t>
        <a:bodyPr/>
        <a:lstStyle/>
        <a:p>
          <a:r>
            <a:rPr lang="en-IN" sz="1600">
              <a:solidFill>
                <a:srgbClr val="FFFF00"/>
              </a:solidFill>
            </a:rPr>
            <a:t>D</a:t>
          </a:r>
          <a:endParaRPr lang="en-IN" sz="1600" dirty="0">
            <a:solidFill>
              <a:srgbClr val="FFFF00"/>
            </a:solidFill>
          </a:endParaRPr>
        </a:p>
      </dgm:t>
    </dgm:pt>
    <dgm:pt modelId="{B10055F6-CAA2-442D-A2BE-99A690F683CD}" type="parTrans" cxnId="{FDC3C8EA-EDA5-45F9-B779-EFE425B7460E}">
      <dgm:prSet/>
      <dgm:spPr/>
      <dgm:t>
        <a:bodyPr/>
        <a:lstStyle/>
        <a:p>
          <a:endParaRPr lang="en-IN"/>
        </a:p>
      </dgm:t>
    </dgm:pt>
    <dgm:pt modelId="{53674936-2E0C-4EA0-98C8-0F8CFB671E15}" type="sibTrans" cxnId="{FDC3C8EA-EDA5-45F9-B779-EFE425B7460E}">
      <dgm:prSet/>
      <dgm:spPr/>
      <dgm:t>
        <a:bodyPr/>
        <a:lstStyle/>
        <a:p>
          <a:endParaRPr lang="en-IN"/>
        </a:p>
      </dgm:t>
    </dgm:pt>
    <dgm:pt modelId="{1ED46F26-7E76-48E5-8497-15B6240E7436}" type="pres">
      <dgm:prSet presAssocID="{C77D6E5A-1D55-48F6-B4F8-FCB5D914D9DF}" presName="diagram" presStyleCnt="0">
        <dgm:presLayoutVars>
          <dgm:dir/>
          <dgm:resizeHandles val="exact"/>
        </dgm:presLayoutVars>
      </dgm:prSet>
      <dgm:spPr/>
    </dgm:pt>
    <dgm:pt modelId="{C4560A3F-1484-47CC-9C25-BF7D43BFD522}" type="pres">
      <dgm:prSet presAssocID="{47C74BFC-9D43-4224-B308-C63EF99D7D37}" presName="node" presStyleLbl="node1" presStyleIdx="0" presStyleCnt="5">
        <dgm:presLayoutVars>
          <dgm:bulletEnabled val="1"/>
        </dgm:presLayoutVars>
      </dgm:prSet>
      <dgm:spPr/>
    </dgm:pt>
    <dgm:pt modelId="{3BEEA9F2-441F-4034-9E42-ED3BD2C4E8E8}" type="pres">
      <dgm:prSet presAssocID="{35078F6F-336B-457A-A717-49736E2AF8AE}" presName="sibTrans" presStyleCnt="0"/>
      <dgm:spPr/>
    </dgm:pt>
    <dgm:pt modelId="{F6A0F9B8-EFD0-422C-8850-CA4D98D551C4}" type="pres">
      <dgm:prSet presAssocID="{02B67BD9-FC7C-4A05-B80C-D17A9E2B580B}" presName="node" presStyleLbl="node1" presStyleIdx="1" presStyleCnt="5">
        <dgm:presLayoutVars>
          <dgm:bulletEnabled val="1"/>
        </dgm:presLayoutVars>
      </dgm:prSet>
      <dgm:spPr/>
    </dgm:pt>
    <dgm:pt modelId="{44934C04-4E75-483A-90A9-9A690B894990}" type="pres">
      <dgm:prSet presAssocID="{3B34D29E-7C5E-439C-8A0D-F0B394D6EA38}" presName="sibTrans" presStyleCnt="0"/>
      <dgm:spPr/>
    </dgm:pt>
    <dgm:pt modelId="{82BBA528-983E-4749-940D-761AF65ECE9E}" type="pres">
      <dgm:prSet presAssocID="{CB4B6FE7-3416-4FEE-AA6E-FC5CAD48092D}" presName="node" presStyleLbl="node1" presStyleIdx="2" presStyleCnt="5">
        <dgm:presLayoutVars>
          <dgm:bulletEnabled val="1"/>
        </dgm:presLayoutVars>
      </dgm:prSet>
      <dgm:spPr/>
    </dgm:pt>
    <dgm:pt modelId="{6B28E4B5-4786-424E-8965-AEF9460192A8}" type="pres">
      <dgm:prSet presAssocID="{D93590CC-7F56-45B3-8A6C-C6BDCE12EC53}" presName="sibTrans" presStyleCnt="0"/>
      <dgm:spPr/>
    </dgm:pt>
    <dgm:pt modelId="{31CDB787-0EA8-4316-A1FB-66BAAC51B0A7}" type="pres">
      <dgm:prSet presAssocID="{51FE3326-E01D-4D56-8BE1-592FC9DCF55B}" presName="node" presStyleLbl="node1" presStyleIdx="3" presStyleCnt="5">
        <dgm:presLayoutVars>
          <dgm:bulletEnabled val="1"/>
        </dgm:presLayoutVars>
      </dgm:prSet>
      <dgm:spPr/>
    </dgm:pt>
    <dgm:pt modelId="{CCE82816-13F3-4E6F-9968-953817BE63FB}" type="pres">
      <dgm:prSet presAssocID="{67BF1332-327F-4BFB-A60F-8B21D029D07E}" presName="sibTrans" presStyleCnt="0"/>
      <dgm:spPr/>
    </dgm:pt>
    <dgm:pt modelId="{EEB002A6-477F-4610-8EF4-736CD01DB404}" type="pres">
      <dgm:prSet presAssocID="{278F7E3C-00DD-49C7-8AE2-018B033CF323}" presName="node" presStyleLbl="node1" presStyleIdx="4" presStyleCnt="5">
        <dgm:presLayoutVars>
          <dgm:bulletEnabled val="1"/>
        </dgm:presLayoutVars>
      </dgm:prSet>
      <dgm:spPr/>
    </dgm:pt>
  </dgm:ptLst>
  <dgm:cxnLst>
    <dgm:cxn modelId="{BBE9AF05-E7DB-4BE1-815C-09DE3DC396DF}" srcId="{C77D6E5A-1D55-48F6-B4F8-FCB5D914D9DF}" destId="{02B67BD9-FC7C-4A05-B80C-D17A9E2B580B}" srcOrd="1" destOrd="0" parTransId="{3C3F8B38-45BB-48E9-B70E-E1065B546147}" sibTransId="{3B34D29E-7C5E-439C-8A0D-F0B394D6EA38}"/>
    <dgm:cxn modelId="{01B1CD11-DC0E-4CC2-B8ED-1948D86402C4}" type="presOf" srcId="{C77D6E5A-1D55-48F6-B4F8-FCB5D914D9DF}" destId="{1ED46F26-7E76-48E5-8497-15B6240E7436}" srcOrd="0" destOrd="0" presId="urn:microsoft.com/office/officeart/2005/8/layout/default"/>
    <dgm:cxn modelId="{7E12093F-676F-4882-9FFD-F6B81D5E3CC2}" type="presOf" srcId="{51FE3326-E01D-4D56-8BE1-592FC9DCF55B}" destId="{31CDB787-0EA8-4316-A1FB-66BAAC51B0A7}" srcOrd="0" destOrd="0" presId="urn:microsoft.com/office/officeart/2005/8/layout/default"/>
    <dgm:cxn modelId="{50FE7246-0D26-4342-962C-C6AA8D47C1A4}" srcId="{C77D6E5A-1D55-48F6-B4F8-FCB5D914D9DF}" destId="{47C74BFC-9D43-4224-B308-C63EF99D7D37}" srcOrd="0" destOrd="0" parTransId="{BC93D56F-1F70-400D-8A28-30D54F799C38}" sibTransId="{35078F6F-336B-457A-A717-49736E2AF8AE}"/>
    <dgm:cxn modelId="{EE60A195-13B0-45A9-ABC7-9C09EBF8EB76}" type="presOf" srcId="{02B67BD9-FC7C-4A05-B80C-D17A9E2B580B}" destId="{F6A0F9B8-EFD0-422C-8850-CA4D98D551C4}" srcOrd="0" destOrd="0" presId="urn:microsoft.com/office/officeart/2005/8/layout/default"/>
    <dgm:cxn modelId="{F2DE8FBE-50EE-481B-948C-6FE141A7D044}" type="presOf" srcId="{278F7E3C-00DD-49C7-8AE2-018B033CF323}" destId="{EEB002A6-477F-4610-8EF4-736CD01DB404}" srcOrd="0" destOrd="0" presId="urn:microsoft.com/office/officeart/2005/8/layout/default"/>
    <dgm:cxn modelId="{58A89ADD-CE3E-4479-82C6-390E7CA55014}" type="presOf" srcId="{CB4B6FE7-3416-4FEE-AA6E-FC5CAD48092D}" destId="{82BBA528-983E-4749-940D-761AF65ECE9E}" srcOrd="0" destOrd="0" presId="urn:microsoft.com/office/officeart/2005/8/layout/default"/>
    <dgm:cxn modelId="{FDC3C8EA-EDA5-45F9-B779-EFE425B7460E}" srcId="{C77D6E5A-1D55-48F6-B4F8-FCB5D914D9DF}" destId="{278F7E3C-00DD-49C7-8AE2-018B033CF323}" srcOrd="4" destOrd="0" parTransId="{B10055F6-CAA2-442D-A2BE-99A690F683CD}" sibTransId="{53674936-2E0C-4EA0-98C8-0F8CFB671E15}"/>
    <dgm:cxn modelId="{A4A552EB-CC9D-40D2-BE47-A2385AD16224}" srcId="{C77D6E5A-1D55-48F6-B4F8-FCB5D914D9DF}" destId="{CB4B6FE7-3416-4FEE-AA6E-FC5CAD48092D}" srcOrd="2" destOrd="0" parTransId="{88125B2E-5DA1-41F2-8B02-FBEF28A55498}" sibTransId="{D93590CC-7F56-45B3-8A6C-C6BDCE12EC53}"/>
    <dgm:cxn modelId="{896B80EC-9D7C-42AE-ADA4-740361808894}" srcId="{C77D6E5A-1D55-48F6-B4F8-FCB5D914D9DF}" destId="{51FE3326-E01D-4D56-8BE1-592FC9DCF55B}" srcOrd="3" destOrd="0" parTransId="{5E2AED63-F69C-4BBC-8E71-8EE521A95547}" sibTransId="{67BF1332-327F-4BFB-A60F-8B21D029D07E}"/>
    <dgm:cxn modelId="{F9569FFA-DCDC-4943-8EFE-39D33A187495}" type="presOf" srcId="{47C74BFC-9D43-4224-B308-C63EF99D7D37}" destId="{C4560A3F-1484-47CC-9C25-BF7D43BFD522}" srcOrd="0" destOrd="0" presId="urn:microsoft.com/office/officeart/2005/8/layout/default"/>
    <dgm:cxn modelId="{77398E5F-4434-40A1-BC86-8DE5100A9298}" type="presParOf" srcId="{1ED46F26-7E76-48E5-8497-15B6240E7436}" destId="{C4560A3F-1484-47CC-9C25-BF7D43BFD522}" srcOrd="0" destOrd="0" presId="urn:microsoft.com/office/officeart/2005/8/layout/default"/>
    <dgm:cxn modelId="{033D6770-1203-4B64-9128-20E2902EBB20}" type="presParOf" srcId="{1ED46F26-7E76-48E5-8497-15B6240E7436}" destId="{3BEEA9F2-441F-4034-9E42-ED3BD2C4E8E8}" srcOrd="1" destOrd="0" presId="urn:microsoft.com/office/officeart/2005/8/layout/default"/>
    <dgm:cxn modelId="{C5BA50BF-F6EF-4A9B-B376-17E7F081B493}" type="presParOf" srcId="{1ED46F26-7E76-48E5-8497-15B6240E7436}" destId="{F6A0F9B8-EFD0-422C-8850-CA4D98D551C4}" srcOrd="2" destOrd="0" presId="urn:microsoft.com/office/officeart/2005/8/layout/default"/>
    <dgm:cxn modelId="{840A2B86-BD86-4948-B3DE-D5C5D6C54D74}" type="presParOf" srcId="{1ED46F26-7E76-48E5-8497-15B6240E7436}" destId="{44934C04-4E75-483A-90A9-9A690B894990}" srcOrd="3" destOrd="0" presId="urn:microsoft.com/office/officeart/2005/8/layout/default"/>
    <dgm:cxn modelId="{A87A13BE-0C80-4B4E-A74A-361DB6375DEF}" type="presParOf" srcId="{1ED46F26-7E76-48E5-8497-15B6240E7436}" destId="{82BBA528-983E-4749-940D-761AF65ECE9E}" srcOrd="4" destOrd="0" presId="urn:microsoft.com/office/officeart/2005/8/layout/default"/>
    <dgm:cxn modelId="{987874D6-973D-4E4A-869C-AE008322BB82}" type="presParOf" srcId="{1ED46F26-7E76-48E5-8497-15B6240E7436}" destId="{6B28E4B5-4786-424E-8965-AEF9460192A8}" srcOrd="5" destOrd="0" presId="urn:microsoft.com/office/officeart/2005/8/layout/default"/>
    <dgm:cxn modelId="{BC07B8F9-CF0E-4903-B2BB-A941B7CF4841}" type="presParOf" srcId="{1ED46F26-7E76-48E5-8497-15B6240E7436}" destId="{31CDB787-0EA8-4316-A1FB-66BAAC51B0A7}" srcOrd="6" destOrd="0" presId="urn:microsoft.com/office/officeart/2005/8/layout/default"/>
    <dgm:cxn modelId="{D0E3F760-E424-4A9D-B702-932B4E6304DF}" type="presParOf" srcId="{1ED46F26-7E76-48E5-8497-15B6240E7436}" destId="{CCE82816-13F3-4E6F-9968-953817BE63FB}" srcOrd="7" destOrd="0" presId="urn:microsoft.com/office/officeart/2005/8/layout/default"/>
    <dgm:cxn modelId="{78AF7001-70BC-49E2-A3AE-CEFCD03D3FD4}" type="presParOf" srcId="{1ED46F26-7E76-48E5-8497-15B6240E7436}" destId="{EEB002A6-477F-4610-8EF4-736CD01DB40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560A3F-1484-47CC-9C25-BF7D43BFD522}">
      <dsp:nvSpPr>
        <dsp:cNvPr id="0" name=""/>
        <dsp:cNvSpPr/>
      </dsp:nvSpPr>
      <dsp:spPr>
        <a:xfrm>
          <a:off x="0" y="287390"/>
          <a:ext cx="3285365" cy="197121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rgbClr val="FFFF00"/>
              </a:solidFill>
            </a:rPr>
            <a:t>A</a:t>
          </a:r>
        </a:p>
      </dsp:txBody>
      <dsp:txXfrm>
        <a:off x="0" y="287390"/>
        <a:ext cx="3285365" cy="1971218"/>
      </dsp:txXfrm>
    </dsp:sp>
    <dsp:sp modelId="{F6A0F9B8-EFD0-422C-8850-CA4D98D551C4}">
      <dsp:nvSpPr>
        <dsp:cNvPr id="0" name=""/>
        <dsp:cNvSpPr/>
      </dsp:nvSpPr>
      <dsp:spPr>
        <a:xfrm>
          <a:off x="3613901" y="287390"/>
          <a:ext cx="3285365" cy="197121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rgbClr val="FFFF00"/>
              </a:solidFill>
            </a:rPr>
            <a:t>B</a:t>
          </a:r>
        </a:p>
      </dsp:txBody>
      <dsp:txXfrm>
        <a:off x="3613901" y="287390"/>
        <a:ext cx="3285365" cy="1971218"/>
      </dsp:txXfrm>
    </dsp:sp>
    <dsp:sp modelId="{82BBA528-983E-4749-940D-761AF65ECE9E}">
      <dsp:nvSpPr>
        <dsp:cNvPr id="0" name=""/>
        <dsp:cNvSpPr/>
      </dsp:nvSpPr>
      <dsp:spPr>
        <a:xfrm>
          <a:off x="7227802" y="287390"/>
          <a:ext cx="3285365" cy="197121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rgbClr val="FFFF00"/>
              </a:solidFill>
            </a:rPr>
            <a:t>C</a:t>
          </a:r>
        </a:p>
      </dsp:txBody>
      <dsp:txXfrm>
        <a:off x="7227802" y="287390"/>
        <a:ext cx="3285365" cy="1971218"/>
      </dsp:txXfrm>
    </dsp:sp>
    <dsp:sp modelId="{31CDB787-0EA8-4316-A1FB-66BAAC51B0A7}">
      <dsp:nvSpPr>
        <dsp:cNvPr id="0" name=""/>
        <dsp:cNvSpPr/>
      </dsp:nvSpPr>
      <dsp:spPr>
        <a:xfrm>
          <a:off x="1806950" y="2587146"/>
          <a:ext cx="3285365" cy="197121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rgbClr val="FFFF00"/>
              </a:solidFill>
            </a:rPr>
            <a:t>D</a:t>
          </a:r>
        </a:p>
      </dsp:txBody>
      <dsp:txXfrm>
        <a:off x="1806950" y="2587146"/>
        <a:ext cx="3285365" cy="1971218"/>
      </dsp:txXfrm>
    </dsp:sp>
    <dsp:sp modelId="{EEB002A6-477F-4610-8EF4-736CD01DB404}">
      <dsp:nvSpPr>
        <dsp:cNvPr id="0" name=""/>
        <dsp:cNvSpPr/>
      </dsp:nvSpPr>
      <dsp:spPr>
        <a:xfrm>
          <a:off x="5420852" y="2587146"/>
          <a:ext cx="3285365" cy="197121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>
              <a:solidFill>
                <a:srgbClr val="FFFF00"/>
              </a:solidFill>
            </a:rPr>
            <a:t>D</a:t>
          </a:r>
          <a:endParaRPr lang="en-IN" sz="1600" kern="1200" dirty="0">
            <a:solidFill>
              <a:srgbClr val="FFFF00"/>
            </a:solidFill>
          </a:endParaRPr>
        </a:p>
      </dsp:txBody>
      <dsp:txXfrm>
        <a:off x="5420852" y="2587146"/>
        <a:ext cx="3285365" cy="19712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6D341-6D40-498C-B355-1A6B10FB4029}" type="datetimeFigureOut">
              <a:rPr lang="en-US"/>
              <a:t>12/19/2023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86A95-D0A4-44B9-98DA-3665758D826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984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E7497-3723-4859-BCC5-41DA474F1359}" type="datetimeFigureOut">
              <a:rPr lang="en-US"/>
              <a:t>12/19/2023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821A9-1C31-4760-BDBC-9A0BA471B1B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216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To replace a picture, just select and delete it. Then use the Insert Picture icon to replace it with one of your own!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22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79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643064"/>
            <a:ext cx="9144002" cy="292893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572000"/>
            <a:ext cx="9144000" cy="106679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12/19/2023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259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12/19/2023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81AE08-7FAC-4698-880E-24B2619E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2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462088"/>
            <a:ext cx="3124201" cy="1966912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685800"/>
            <a:ext cx="64770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3124201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12/19/2023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63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7313612" y="0"/>
            <a:ext cx="41910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>
          <a:xfrm>
            <a:off x="74660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643063"/>
            <a:ext cx="3124201" cy="277653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Rectangle 14"/>
          <p:cNvSpPr/>
          <p:nvPr/>
        </p:nvSpPr>
        <p:spPr bwMode="gray">
          <a:xfrm rot="120000">
            <a:off x="654916" y="532501"/>
            <a:ext cx="6103614" cy="571589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 bwMode="gray">
          <a:xfrm>
            <a:off x="745586" y="609600"/>
            <a:ext cx="5914664" cy="5562600"/>
          </a:xfrm>
          <a:solidFill>
            <a:srgbClr val="FFFFFF">
              <a:shade val="85000"/>
            </a:srgbClr>
          </a:solidFill>
          <a:ln w="152400" cap="flat" cmpd="sng">
            <a:solidFill>
              <a:srgbClr val="FFFFFF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5400" h="19050"/>
            <a:contourClr>
              <a:srgbClr val="FFFFFF"/>
            </a:contourClr>
          </a:sp3d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4423913"/>
            <a:ext cx="3124201" cy="1748287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12/19/2023</a:t>
            </a:fld>
            <a:endParaRPr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54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12/19/2023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487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8612" y="685801"/>
            <a:ext cx="18288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3" y="685800"/>
            <a:ext cx="79247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12/19/2023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32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" name="Rectangle 7"/>
          <p:cNvSpPr/>
          <p:nvPr/>
        </p:nvSpPr>
        <p:spPr bwMode="gray">
          <a:xfrm rot="185582">
            <a:off x="1414576" y="76262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Rectangle 6"/>
          <p:cNvSpPr/>
          <p:nvPr/>
        </p:nvSpPr>
        <p:spPr bwMode="gray">
          <a:xfrm rot="120000">
            <a:off x="4600738" y="74034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4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" name="Rectangle 8"/>
          <p:cNvSpPr/>
          <p:nvPr/>
        </p:nvSpPr>
        <p:spPr bwMode="gray">
          <a:xfrm rot="21480000">
            <a:off x="7775260" y="727477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5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12/19/2023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10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ternate 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2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/>
              <a:t>Click icon to add picture</a:t>
            </a:r>
            <a:endParaRPr/>
          </a:p>
        </p:txBody>
      </p:sp>
      <p:sp>
        <p:nvSpPr>
          <p:cNvPr id="13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/>
              <a:t>Click icon to add picture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12/19/2023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6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12/19/2023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18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gray">
          <a:xfrm>
            <a:off x="2159492" y="0"/>
            <a:ext cx="934512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Rectangle 11"/>
          <p:cNvSpPr/>
          <p:nvPr/>
        </p:nvSpPr>
        <p:spPr bwMode="gray">
          <a:xfrm rot="21379692">
            <a:off x="322262" y="211183"/>
            <a:ext cx="1542449" cy="2051702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icture Placeholder 13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>
            <a:normAutofit/>
          </a:bodyPr>
          <a:lstStyle>
            <a:lvl1pPr marL="4572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23098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12/19/2023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643064"/>
            <a:ext cx="9144002" cy="2928936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6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572000"/>
            <a:ext cx="9144000" cy="1066799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12/19/2023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233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5854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12/19/2023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62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585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585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12/19/2023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443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12/19/2023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42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84211" y="0"/>
            <a:ext cx="108204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8366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07885" y="6400801"/>
            <a:ext cx="679632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56612" y="6400801"/>
            <a:ext cx="11676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53D76A-AFCE-4D96-B917-CBEF96F7D1EB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2012" y="6400801"/>
            <a:ext cx="9144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3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coffee-creative-notebook-office-64776/" TargetMode="External"/><Relationship Id="rId3" Type="http://schemas.openxmlformats.org/officeDocument/2006/relationships/image" Target="../media/image2.jp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microsoft.com/office/2007/relationships/hdphoto" Target="../media/hdphoto1.wdp"/><Relationship Id="rId5" Type="http://schemas.openxmlformats.org/officeDocument/2006/relationships/image" Target="../media/image3.jpeg"/><Relationship Id="rId10" Type="http://schemas.openxmlformats.org/officeDocument/2006/relationships/image" Target="../media/image7.png"/><Relationship Id="rId4" Type="http://schemas.openxmlformats.org/officeDocument/2006/relationships/hyperlink" Target="https://commons.wikimedia.org/wiki/File:Indian-Food-wikicont.jpg" TargetMode="External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pxhere.com/en/photo/658412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.xml"/><Relationship Id="rId11" Type="http://schemas.microsoft.com/office/2007/relationships/hdphoto" Target="../media/hdphoto1.wdp"/><Relationship Id="rId5" Type="http://schemas.openxmlformats.org/officeDocument/2006/relationships/diagramLayout" Target="../diagrams/layout1.xml"/><Relationship Id="rId10" Type="http://schemas.openxmlformats.org/officeDocument/2006/relationships/image" Target="../media/image7.png"/><Relationship Id="rId4" Type="http://schemas.openxmlformats.org/officeDocument/2006/relationships/diagramData" Target="../diagrams/data1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urry-delicious-food-delicious-indian-food-indian-cuisine-1026833/" TargetMode="External"/><Relationship Id="rId7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www.flickr.com/photos/ludophoto/3384122929/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oto.wuestenigel.com/delicious-junk-food-burger-iced-drink-and-fries/" TargetMode="External"/><Relationship Id="rId7" Type="http://schemas.microsoft.com/office/2007/relationships/hdphoto" Target="../media/hdphoto1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dark-future-futuristic-gui-1840139/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3000"/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ell MT" panose="02020503060305020303" pitchFamily="18" charset="0"/>
              </a:rPr>
              <a:t>Online Food Ordering System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“Food is Life”</a:t>
            </a:r>
          </a:p>
        </p:txBody>
      </p:sp>
      <p:pic>
        <p:nvPicPr>
          <p:cNvPr id="7" name="Picture Placeholder 6" descr="Basket filled with apples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0923C126-2CEB-4268-B5EC-41EE62F190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0672" r="20672"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9B4E302D-778F-4112-B775-A64A3D3EC5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10723" r="37113"/>
          <a:stretch/>
        </p:blipFill>
        <p:spPr>
          <a:xfrm>
            <a:off x="7940463" y="917753"/>
            <a:ext cx="2592388" cy="331470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1680F0-C6FB-4F5F-BCBF-2654D7BCC79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/>
        </p:blipFill>
        <p:spPr>
          <a:xfrm>
            <a:off x="187254" y="157439"/>
            <a:ext cx="841430" cy="883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68443C-6B35-4683-8FDF-696F77BD81B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60"/>
          <a:stretch/>
        </p:blipFill>
        <p:spPr>
          <a:xfrm>
            <a:off x="9402225" y="-155023"/>
            <a:ext cx="2631141" cy="92353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3818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A7F4E-DFBA-4C94-8D13-E35DFFEE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Presented By:-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D4D7F2B-5CD0-4F33-98B5-B409E9A6C3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0655826"/>
              </p:ext>
            </p:extLst>
          </p:nvPr>
        </p:nvGraphicFramePr>
        <p:xfrm>
          <a:off x="765820" y="1462088"/>
          <a:ext cx="10513168" cy="4845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39CDE98-7916-47BD-8904-D118112B837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/>
        </p:blipFill>
        <p:spPr>
          <a:xfrm>
            <a:off x="680981" y="108506"/>
            <a:ext cx="841430" cy="883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A23F07-CC66-476C-B282-BC23D2F4ACB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60"/>
          <a:stretch/>
        </p:blipFill>
        <p:spPr>
          <a:xfrm>
            <a:off x="8785749" y="6077146"/>
            <a:ext cx="2631141" cy="92353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924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Calisto MT" panose="02040603050505030304" pitchFamily="18" charset="0"/>
              </a:rPr>
              <a:t>Welcome to our presentation on the fascinating world of online food ordering.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Calisto MT" panose="02040603050505030304" pitchFamily="18" charset="0"/>
              </a:rPr>
              <a:t>In today's fast-paced digital age, convenience is paramount, and one area where this convenience shines is in the way we order and enjoy our favorite meals.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Calisto MT" panose="02040603050505030304" pitchFamily="18" charset="0"/>
              </a:rPr>
              <a:t>Over the next few slides, we will delve into the evolution of food ordering, the benefits it offers, and the exciting features that make it a preferred choice for millions around the world.</a:t>
            </a:r>
          </a:p>
          <a:p>
            <a:endParaRPr lang="en-US" sz="2400" dirty="0">
              <a:latin typeface="Calisto MT" panose="0204060305050503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7BFC7-7D12-4E72-A583-23E70048C6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/>
        </p:blipFill>
        <p:spPr>
          <a:xfrm>
            <a:off x="724485" y="157439"/>
            <a:ext cx="841430" cy="883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712497-C372-4D6B-AB15-3F579DA1EDD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60"/>
          <a:stretch/>
        </p:blipFill>
        <p:spPr>
          <a:xfrm>
            <a:off x="8830716" y="5915590"/>
            <a:ext cx="2631141" cy="92353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6252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How It Works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sto MT" panose="02040603050505030304" pitchFamily="18" charset="0"/>
              </a:rPr>
              <a:t>Write</a:t>
            </a:r>
          </a:p>
        </p:txBody>
      </p:sp>
      <p:pic>
        <p:nvPicPr>
          <p:cNvPr id="8" name="Picture Placeholder 7" descr="Three cupcakes">
            <a:extLst>
              <a:ext uri="{FF2B5EF4-FFF2-40B4-BE49-F238E27FC236}">
                <a16:creationId xmlns:a16="http://schemas.microsoft.com/office/drawing/2014/main" id="{00FF966A-49F7-46D9-BDE2-DAA0B324F4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978" b="-51978"/>
          <a:stretch/>
        </p:blipFill>
        <p:spPr>
          <a:xfrm rot="180000">
            <a:off x="357415" y="280969"/>
            <a:ext cx="1446157" cy="196587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5DAD3F-010F-4590-9327-80F8D1727B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/>
        </p:blipFill>
        <p:spPr>
          <a:xfrm>
            <a:off x="2349996" y="101789"/>
            <a:ext cx="841430" cy="883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FB1B19-3C94-429B-9846-6D354229C9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60"/>
          <a:stretch/>
        </p:blipFill>
        <p:spPr>
          <a:xfrm>
            <a:off x="8830716" y="5965672"/>
            <a:ext cx="2631141" cy="92353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1346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6580" y="0"/>
            <a:ext cx="3744416" cy="1368152"/>
          </a:xfrm>
        </p:spPr>
        <p:txBody>
          <a:bodyPr>
            <a:normAutofit/>
          </a:bodyPr>
          <a:lstStyle/>
          <a:p>
            <a:r>
              <a:rPr lang="en-US" dirty="0">
                <a:latin typeface="Bell MT" panose="02020503060305020303" pitchFamily="18" charset="0"/>
              </a:rPr>
              <a:t>Project Features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745586" y="1727401"/>
            <a:ext cx="5914664" cy="3326998"/>
          </a:xfrm>
          <a:effectLst>
            <a:glow rad="127000">
              <a:schemeClr val="tx2"/>
            </a:glow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  <a:softEdge rad="25400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6580" y="1700809"/>
            <a:ext cx="3440833" cy="447139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3.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4.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5.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6.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A4E31-AFB7-4D13-8FD4-2A57B00683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60"/>
          <a:stretch/>
        </p:blipFill>
        <p:spPr>
          <a:xfrm>
            <a:off x="8830716" y="5965672"/>
            <a:ext cx="2631141" cy="92353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531BA0-188E-4442-9E7E-96B9F8B835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/>
        </p:blipFill>
        <p:spPr>
          <a:xfrm>
            <a:off x="7390556" y="0"/>
            <a:ext cx="720080" cy="75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8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i="0" dirty="0">
                <a:effectLst/>
                <a:latin typeface="Calisto MT" panose="02040603050505030304" pitchFamily="18" charset="0"/>
              </a:rPr>
              <a:t>Convenience</a:t>
            </a:r>
          </a:p>
          <a:p>
            <a:r>
              <a:rPr lang="en-IN" sz="2000" i="0" dirty="0">
                <a:effectLst/>
                <a:latin typeface="Calisto MT" panose="02040603050505030304" pitchFamily="18" charset="0"/>
              </a:rPr>
              <a:t>Time-saving</a:t>
            </a:r>
          </a:p>
          <a:p>
            <a:r>
              <a:rPr lang="en-IN" sz="2000" i="0" dirty="0">
                <a:effectLst/>
                <a:latin typeface="Calisto MT" panose="02040603050505030304" pitchFamily="18" charset="0"/>
              </a:rPr>
              <a:t>Variety</a:t>
            </a:r>
            <a:endParaRPr lang="en-IN" sz="2400" i="0" dirty="0">
              <a:effectLst/>
              <a:latin typeface="Calisto MT" panose="02040603050505030304" pitchFamily="18" charset="0"/>
            </a:endParaRPr>
          </a:p>
          <a:p>
            <a:r>
              <a:rPr lang="en-IN" sz="2000" i="0" dirty="0">
                <a:effectLst/>
                <a:latin typeface="Calisto MT" panose="02040603050505030304" pitchFamily="18" charset="0"/>
              </a:rPr>
              <a:t>Cost-effective</a:t>
            </a:r>
          </a:p>
          <a:p>
            <a:r>
              <a:rPr lang="en-IN" sz="2000" i="0" dirty="0">
                <a:effectLst/>
                <a:latin typeface="Calisto MT" panose="02040603050505030304" pitchFamily="18" charset="0"/>
              </a:rPr>
              <a:t>Family-friendly</a:t>
            </a:r>
          </a:p>
          <a:p>
            <a:r>
              <a:rPr lang="en-IN" sz="2000" i="0" dirty="0">
                <a:effectLst/>
                <a:latin typeface="Calisto MT" panose="02040603050505030304" pitchFamily="18" charset="0"/>
              </a:rPr>
              <a:t>Health-conscious options</a:t>
            </a:r>
          </a:p>
          <a:p>
            <a:r>
              <a:rPr lang="en-IN" sz="2000" i="0" dirty="0">
                <a:effectLst/>
                <a:latin typeface="Calisto MT" panose="02040603050505030304" pitchFamily="18" charset="0"/>
              </a:rPr>
              <a:t>Safety and hygiene</a:t>
            </a:r>
            <a:endParaRPr lang="en-IN" dirty="0">
              <a:latin typeface="Calisto MT" panose="02040603050505030304" pitchFamily="18" charset="0"/>
            </a:endParaRPr>
          </a:p>
          <a:p>
            <a:r>
              <a:rPr lang="en-IN" sz="2000" i="0" dirty="0">
                <a:effectLst/>
                <a:latin typeface="Calisto MT" panose="02040603050505030304" pitchFamily="18" charset="0"/>
              </a:rPr>
              <a:t>Customer Reviews</a:t>
            </a:r>
          </a:p>
          <a:p>
            <a:r>
              <a:rPr lang="en-IN" sz="2000" i="0" dirty="0">
                <a:effectLst/>
                <a:latin typeface="Calisto MT" panose="02040603050505030304" pitchFamily="18" charset="0"/>
              </a:rPr>
              <a:t>User-friendly Apps</a:t>
            </a:r>
            <a:endParaRPr lang="en-US" sz="2400" dirty="0">
              <a:latin typeface="Calisto MT" panose="02040603050505030304" pitchFamily="18" charset="0"/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4A718E9-460A-48D1-9464-5AF27C42E0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-52363" b="-52363"/>
          <a:stretch/>
        </p:blipFill>
        <p:spPr/>
      </p:pic>
      <p:pic>
        <p:nvPicPr>
          <p:cNvPr id="14" name="Picture 2" descr="Advantage Stamp Stock Illustrations – 3,125 Advantage Stamp Stock  Illustrations, Vectors &amp; Clipart - Dreamstime">
            <a:extLst>
              <a:ext uri="{FF2B5EF4-FFF2-40B4-BE49-F238E27FC236}">
                <a16:creationId xmlns:a16="http://schemas.microsoft.com/office/drawing/2014/main" id="{5A48FE24-DBDA-4E33-8025-20C40FCB0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28" y="675427"/>
            <a:ext cx="3028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E8E5FE-BD97-4EB7-9AA3-0F097649AD8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/>
        </p:blipFill>
        <p:spPr>
          <a:xfrm>
            <a:off x="2349996" y="101789"/>
            <a:ext cx="841430" cy="883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23EFAA-19D9-4CDE-82F7-9479DF29930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60"/>
          <a:stretch/>
        </p:blipFill>
        <p:spPr>
          <a:xfrm>
            <a:off x="8830716" y="5965672"/>
            <a:ext cx="2631141" cy="92353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399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Disadvantages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i="0" dirty="0">
                <a:effectLst/>
                <a:latin typeface="Calisto MT" panose="02040603050505030304" pitchFamily="18" charset="0"/>
              </a:rPr>
              <a:t>Technical Glitches</a:t>
            </a:r>
          </a:p>
          <a:p>
            <a:r>
              <a:rPr lang="en-IN" sz="2400" i="0" dirty="0">
                <a:effectLst/>
                <a:latin typeface="Calisto MT" panose="02040603050505030304" pitchFamily="18" charset="0"/>
              </a:rPr>
              <a:t>Delivery Delays</a:t>
            </a:r>
          </a:p>
          <a:p>
            <a:r>
              <a:rPr lang="en-IN" sz="2400" i="0" dirty="0">
                <a:effectLst/>
                <a:latin typeface="Calisto MT" panose="02040603050505030304" pitchFamily="18" charset="0"/>
              </a:rPr>
              <a:t>Lack of Social Interaction</a:t>
            </a:r>
          </a:p>
          <a:p>
            <a:r>
              <a:rPr lang="en-IN" sz="2400" i="0" dirty="0">
                <a:effectLst/>
                <a:latin typeface="Calisto MT" panose="02040603050505030304" pitchFamily="18" charset="0"/>
              </a:rPr>
              <a:t>Environmental Concerns</a:t>
            </a:r>
          </a:p>
          <a:p>
            <a:r>
              <a:rPr lang="en-IN" sz="2400" i="0" dirty="0">
                <a:effectLst/>
                <a:latin typeface="Calisto MT" panose="02040603050505030304" pitchFamily="18" charset="0"/>
              </a:rPr>
              <a:t>Extra Costs</a:t>
            </a:r>
          </a:p>
          <a:p>
            <a:r>
              <a:rPr lang="en-IN" sz="2400" i="0" dirty="0">
                <a:effectLst/>
                <a:latin typeface="Calisto MT" panose="02040603050505030304" pitchFamily="18" charset="0"/>
              </a:rPr>
              <a:t>Security Risks</a:t>
            </a:r>
          </a:p>
          <a:p>
            <a:endParaRPr lang="en-US" sz="2400" dirty="0">
              <a:latin typeface="Calisto MT" panose="02040603050505030304" pitchFamily="18" charset="0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35924FB-8AB9-40F9-BB76-CD65B28662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459" r="25459"/>
          <a:stretch>
            <a:fillRect/>
          </a:stretch>
        </p:blipFill>
        <p:spPr/>
      </p:pic>
      <p:pic>
        <p:nvPicPr>
          <p:cNvPr id="2052" name="Picture 4" descr="Disadvantage Images – Browse 33,671 Stock Photos, Vectors, and Video |  Adobe Stock">
            <a:extLst>
              <a:ext uri="{FF2B5EF4-FFF2-40B4-BE49-F238E27FC236}">
                <a16:creationId xmlns:a16="http://schemas.microsoft.com/office/drawing/2014/main" id="{E6C13486-354A-43CD-8307-33D48BAAF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9096">
            <a:off x="8164560" y="874226"/>
            <a:ext cx="3036901" cy="153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EED8E0-1F31-43D4-B2F6-153F2DD9873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/>
        </p:blipFill>
        <p:spPr>
          <a:xfrm>
            <a:off x="2349996" y="101789"/>
            <a:ext cx="841430" cy="883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932AEB-7FAD-4EEE-B22B-D0C49027CFB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60"/>
          <a:stretch/>
        </p:blipFill>
        <p:spPr>
          <a:xfrm>
            <a:off x="8830716" y="5965672"/>
            <a:ext cx="2631141" cy="92353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1810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1D284-F512-410C-B4EA-D9B9ABC49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364" y="685800"/>
            <a:ext cx="5385049" cy="726976"/>
          </a:xfrm>
        </p:spPr>
        <p:txBody>
          <a:bodyPr/>
          <a:lstStyle/>
          <a:p>
            <a:r>
              <a:rPr lang="en-IN" dirty="0">
                <a:latin typeface="Bell MT" panose="02020503060305020303" pitchFamily="18" charset="0"/>
              </a:rPr>
              <a:t>F</a:t>
            </a:r>
            <a:r>
              <a:rPr lang="en-IN" b="0" i="0" dirty="0">
                <a:effectLst/>
                <a:latin typeface="Bell MT" panose="02020503060305020303" pitchFamily="18" charset="0"/>
              </a:rPr>
              <a:t>uture</a:t>
            </a:r>
            <a:r>
              <a:rPr lang="en-IN" b="0" i="0" dirty="0">
                <a:solidFill>
                  <a:srgbClr val="343541"/>
                </a:solidFill>
                <a:effectLst/>
                <a:latin typeface="Bell MT" panose="02020503060305020303" pitchFamily="18" charset="0"/>
              </a:rPr>
              <a:t> </a:t>
            </a:r>
            <a:r>
              <a:rPr lang="en-IN" dirty="0">
                <a:latin typeface="Bell MT" panose="02020503060305020303" pitchFamily="18" charset="0"/>
              </a:rPr>
              <a:t>S</a:t>
            </a:r>
            <a:r>
              <a:rPr lang="en-IN" b="0" i="0" dirty="0">
                <a:effectLst/>
                <a:latin typeface="Bell MT" panose="02020503060305020303" pitchFamily="18" charset="0"/>
              </a:rPr>
              <a:t>cop</a:t>
            </a:r>
            <a:endParaRPr lang="en-IN" dirty="0">
              <a:latin typeface="Bell MT" panose="02020503060305020303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4E1ED9-D77A-4969-B583-AB24BA3E8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41413" y="1772816"/>
            <a:ext cx="4301780" cy="301245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E5626-D54F-47C4-BEC7-3876E0CAA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62364" y="1750930"/>
            <a:ext cx="5688632" cy="398232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i="0" dirty="0">
                <a:effectLst/>
                <a:latin typeface="Calisto MT" panose="02040603050505030304" pitchFamily="18" charset="0"/>
              </a:rPr>
              <a:t>Drone Deliveries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i="0" dirty="0">
                <a:effectLst/>
                <a:latin typeface="Calisto MT" panose="02040603050505030304" pitchFamily="18" charset="0"/>
              </a:rPr>
              <a:t>AI-Powered Recommendations</a:t>
            </a:r>
            <a:endParaRPr lang="en-IN" sz="2800" dirty="0"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i="0" dirty="0">
                <a:effectLst/>
                <a:latin typeface="Calisto MT" panose="02040603050505030304" pitchFamily="18" charset="0"/>
              </a:rPr>
              <a:t>Sustainability Focus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i="0" dirty="0">
                <a:effectLst/>
                <a:latin typeface="Calisto MT" panose="02040603050505030304" pitchFamily="18" charset="0"/>
              </a:rPr>
              <a:t>Cryptocurrency Payments</a:t>
            </a:r>
            <a:endParaRPr lang="en-IN" sz="2800" dirty="0"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i="0" dirty="0">
                <a:effectLst/>
                <a:latin typeface="Calisto MT" panose="02040603050505030304" pitchFamily="18" charset="0"/>
              </a:rPr>
              <a:t>Automation in Food Preparation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i="0" dirty="0">
                <a:effectLst/>
                <a:latin typeface="Calisto MT" panose="02040603050505030304" pitchFamily="18" charset="0"/>
              </a:rPr>
              <a:t>3D-Food</a:t>
            </a:r>
            <a:endParaRPr lang="en-IN" sz="2800" dirty="0"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i="0" dirty="0">
                <a:effectLst/>
                <a:latin typeface="Calisto MT" panose="02040603050505030304" pitchFamily="18" charset="0"/>
              </a:rPr>
              <a:t>Augmented Reality Menus</a:t>
            </a:r>
            <a:endParaRPr lang="en-IN" sz="2400" dirty="0">
              <a:latin typeface="Calisto MT" panose="0204060305050503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AAE17-8F76-461C-A90B-47C3DA3187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/>
        </p:blipFill>
        <p:spPr>
          <a:xfrm>
            <a:off x="981844" y="165989"/>
            <a:ext cx="841430" cy="883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42F4EE-1A00-410A-8187-AB82A557E6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60"/>
          <a:stretch/>
        </p:blipFill>
        <p:spPr>
          <a:xfrm>
            <a:off x="8830716" y="5965672"/>
            <a:ext cx="2631141" cy="92353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592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78D8559-03E0-4047-ACD0-350DA9098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Blank slide</a:t>
            </a:r>
          </a:p>
        </p:txBody>
      </p:sp>
      <p:pic>
        <p:nvPicPr>
          <p:cNvPr id="6" name="pexels-nathan-j-hilton-12021235 (Original)">
            <a:hlinkClick r:id="" action="ppaction://media"/>
            <a:extLst>
              <a:ext uri="{FF2B5EF4-FFF2-40B4-BE49-F238E27FC236}">
                <a16:creationId xmlns:a16="http://schemas.microsoft.com/office/drawing/2014/main" id="{002174C6-9DCC-4598-A938-599F27696F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00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5303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Food Gourmet 16x9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3_win32_fixed.potx" id="{3A171B6B-FFBA-48A8-BE98-1B46F94E36D4}" vid="{74A41B82-4C0A-4DF4-B737-4621C74F1EE8}"/>
    </a:ext>
  </a:extLst>
</a:theme>
</file>

<file path=ppt/theme/theme2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Food - preparation to presentation (widescreen)</Template>
  <TotalTime>112</TotalTime>
  <Words>196</Words>
  <Application>Microsoft Office PowerPoint</Application>
  <PresentationFormat>Custom</PresentationFormat>
  <Paragraphs>50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Bell MT</vt:lpstr>
      <vt:lpstr>Calisto MT</vt:lpstr>
      <vt:lpstr>Cambria</vt:lpstr>
      <vt:lpstr>Food Gourmet 16x9</vt:lpstr>
      <vt:lpstr>Online Food Ordering System</vt:lpstr>
      <vt:lpstr>Presented By:-</vt:lpstr>
      <vt:lpstr>INTRODUCTION</vt:lpstr>
      <vt:lpstr>How It Works ?</vt:lpstr>
      <vt:lpstr>Project Features</vt:lpstr>
      <vt:lpstr>Advantages</vt:lpstr>
      <vt:lpstr>Disadvantages</vt:lpstr>
      <vt:lpstr>Future Scop</vt:lpstr>
      <vt:lpstr>Blank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Pictures Layout</dc:title>
  <dc:creator>ROHIT YADAV</dc:creator>
  <cp:lastModifiedBy>ROHIT YADAV</cp:lastModifiedBy>
  <cp:revision>31</cp:revision>
  <dcterms:created xsi:type="dcterms:W3CDTF">2023-09-29T08:58:41Z</dcterms:created>
  <dcterms:modified xsi:type="dcterms:W3CDTF">2023-12-19T16:36:30Z</dcterms:modified>
</cp:coreProperties>
</file>